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D4DF-1441-C9C4-EB55-09FF6FF5A5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F29ADF-6627-A7ED-5CFF-7F30E9BFC8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88E119-49B7-85C2-2128-2716969E0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32004-F984-BD89-7DC6-F091A73B7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C71C1-B313-5062-AC7B-AEE26B3D7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453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86B71-C7C8-AB3F-F777-BA39EBA40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CA2247-CC63-610C-E3FF-4CDFA8635A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EFC2D-1EF5-023B-FBC8-EAEED92854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13782F-07B2-AD5C-D9B7-40175D498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05CAEE-EB1B-50FE-9F94-DABD0000F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2693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4CEDC4-226D-785F-26FD-D3B26F3215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D7005D-572F-94B7-5E31-7D3BB1F65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7FC0C5-FB2F-42A6-FFC2-801A5FBBA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4EAB12-60DB-E108-DD13-4404F87A5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B4094-D7DE-A072-AEAA-97D2E7140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31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67459E-0FE5-3BB5-AC10-EBD34F3C0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37D89F-BD4A-0F62-1386-33B17E2A2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0AFEED-1B23-4B17-050B-FBAA26031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10F8C-909B-0AD9-9D4D-E4DB19874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8B53E-B959-6F40-4F65-E23C5DA24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348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E4DAD-72F0-4097-88E9-0018DAAE4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C04CF8-B930-5D73-965A-FBF25AF19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E8B098-4278-D893-CEF5-E4AF5D061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E8A240-B52F-814A-A05F-FA2B09BBF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12BEFA-5EF2-CFAE-08A8-7588B7445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8973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2C2C7-7B7B-3C6C-EA56-08441DF8B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D68C90-7142-7D3D-8239-657E9F9031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ED151-9017-D89A-110F-A038F3A379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FFC5E-C998-C015-CADB-ECFDCDBA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4DE45-19BB-72EF-EEA2-CD1E57736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4EC297-D28D-D832-37DC-33EAB5000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413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8ED19-2948-4754-44D4-BC24EA289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07AC2-0800-A5AA-43B2-EB770C0074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FADE2C-B39C-DA40-1778-0BEB345852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5A85CC-BF48-2F7E-C3AB-1A4DDA162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8C814-319D-A87C-3B21-DE913AE6D7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6D5262-B70D-4DB1-0CDB-054748081D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AABBAA-8D49-99AC-80B8-04B2D61A8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53EFEF-F73B-501B-267D-618CAB05F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837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2E945-4CEA-0CA7-1976-0F017E361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9A513A-F8D0-810B-847C-1C3688C20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5ACA9-05A5-0E6C-5161-2A93980B1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29A43F-FDD5-1D16-6878-282A2A763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9066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2E0018-5BAE-483B-361F-E7CC9C0F1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3CCCCF-6028-0335-5274-B3D2BB27E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C6E064-D7CB-0A45-D8D3-21FDEBA888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607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BB322-BB81-B5FA-566B-6563089DC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25C1E5-E5CB-A123-EDA5-CFFB2DC1E3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B5AA85-0418-8639-22D4-BA6B8E5E09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4D52C-AB30-C28D-24A6-28420F119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DBB92F-8C7A-7094-2FD3-4DD0685E8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9AD2DA-A406-1630-F8E4-4B930D6E1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029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9E12-6901-7991-46BA-ABE9170018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48C7F9-E674-C10E-6CF5-A1B5A1D498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A58772-B42F-F0C6-B363-BDB35D1CC3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C0EA59-7E0F-FAF9-00A3-80A37F8A09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890EDB-8617-D535-2A94-1ECEC5EF5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4C9D25-2561-1269-E906-91AC6DE4B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B7A454-43CB-A623-A39F-97484DD79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5BA923-4307-6849-F785-D087CA0A41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EA04E6-7A65-2CE7-BE0D-E0DB004EB1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202C12-2F8B-403F-8D83-63EA7D5737C7}" type="datetimeFigureOut">
              <a:rPr lang="en-GB" smtClean="0"/>
              <a:t>03/01/2024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FB1B1-0F6A-368E-E89E-9C42759E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60C6D1-1F45-726F-295D-3DC66E71A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56F05-8635-4BC4-BC73-AFDE6CEA849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039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32">
            <a:extLst>
              <a:ext uri="{FF2B5EF4-FFF2-40B4-BE49-F238E27FC236}">
                <a16:creationId xmlns:a16="http://schemas.microsoft.com/office/drawing/2014/main" id="{5B546656-FDC4-474A-B8D1-2B3E70E008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4570C-9723-4C7A-ECC8-B780FEC008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90" y="1144769"/>
            <a:ext cx="4745896" cy="1730204"/>
          </a:xfrm>
        </p:spPr>
        <p:txBody>
          <a:bodyPr anchor="b">
            <a:normAutofit fontScale="90000"/>
          </a:bodyPr>
          <a:lstStyle/>
          <a:p>
            <a:pPr algn="l"/>
            <a:r>
              <a:rPr lang="en-GB" sz="4000" dirty="0" err="1"/>
              <a:t>Origrami</a:t>
            </a:r>
            <a:r>
              <a:rPr lang="en-GB" sz="4000" dirty="0"/>
              <a:t> in the future in my mind</a:t>
            </a:r>
            <a:br>
              <a:rPr lang="en-GB" sz="4000" dirty="0"/>
            </a:br>
            <a:r>
              <a:rPr lang="en-GB" sz="4000" dirty="0"/>
              <a:t>parents survey</a:t>
            </a:r>
            <a:br>
              <a:rPr lang="ro-RO" sz="4000" dirty="0"/>
            </a:br>
            <a:r>
              <a:rPr lang="ro-RO" sz="1600" dirty="0"/>
              <a:t>Alina Dulgheru- </a:t>
            </a:r>
            <a:r>
              <a:rPr lang="ro-RO" sz="1600" dirty="0" err="1"/>
              <a:t>Scoala</a:t>
            </a:r>
            <a:r>
              <a:rPr lang="ro-RO" sz="1600" dirty="0"/>
              <a:t> Gimnaziala Ion Creanga </a:t>
            </a:r>
            <a:r>
              <a:rPr lang="ro-RO" sz="1600" dirty="0" err="1"/>
              <a:t>Albesti</a:t>
            </a:r>
            <a:endParaRPr lang="en-GB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4A821F-8663-46BA-8CC0-D4C44F639F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88249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snail made from colored paper&#10;&#10;Description automatically generated">
            <a:extLst>
              <a:ext uri="{FF2B5EF4-FFF2-40B4-BE49-F238E27FC236}">
                <a16:creationId xmlns:a16="http://schemas.microsoft.com/office/drawing/2014/main" id="{7751441B-CC5B-8529-0BB7-02DB8DF36F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6" r="11270" b="-3"/>
          <a:stretch/>
        </p:blipFill>
        <p:spPr>
          <a:xfrm>
            <a:off x="4197472" y="10"/>
            <a:ext cx="3547146" cy="4136056"/>
          </a:xfrm>
          <a:prstGeom prst="rect">
            <a:avLst/>
          </a:prstGeom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67EF550F-47CE-4FB2-9DAC-12AD835C83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9172" y="4177748"/>
            <a:ext cx="332539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8" descr="Paper flowers made out of paper&#10;&#10;Description automatically generated">
            <a:extLst>
              <a:ext uri="{FF2B5EF4-FFF2-40B4-BE49-F238E27FC236}">
                <a16:creationId xmlns:a16="http://schemas.microsoft.com/office/drawing/2014/main" id="{092813DD-0D3B-C09F-B921-FE011BBA48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9" r="20524"/>
          <a:stretch/>
        </p:blipFill>
        <p:spPr>
          <a:xfrm>
            <a:off x="7862727" y="10"/>
            <a:ext cx="4329273" cy="6857990"/>
          </a:xfrm>
          <a:prstGeom prst="rect">
            <a:avLst/>
          </a:prstGeom>
        </p:spPr>
      </p:pic>
      <p:pic>
        <p:nvPicPr>
          <p:cNvPr id="13" name="Picture 12" descr="A collage of people using a computer&#10;&#10;Description automatically generated">
            <a:extLst>
              <a:ext uri="{FF2B5EF4-FFF2-40B4-BE49-F238E27FC236}">
                <a16:creationId xmlns:a16="http://schemas.microsoft.com/office/drawing/2014/main" id="{8E43F59E-372F-1739-4A46-D026B310B1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891" y="4391106"/>
            <a:ext cx="4745897" cy="2039212"/>
          </a:xfrm>
          <a:prstGeom prst="rect">
            <a:avLst/>
          </a:prstGeom>
        </p:spPr>
      </p:pic>
      <p:pic>
        <p:nvPicPr>
          <p:cNvPr id="15" name="Picture 14" descr="A logo of a person with stars&#10;&#10;Description automatically generated">
            <a:extLst>
              <a:ext uri="{FF2B5EF4-FFF2-40B4-BE49-F238E27FC236}">
                <a16:creationId xmlns:a16="http://schemas.microsoft.com/office/drawing/2014/main" id="{CD1A0D87-3D50-9A45-78E0-AE3F7BDE6B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76656"/>
            <a:ext cx="3467100" cy="131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00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Origrami in the future in my mind parents survey Alina Dulgheru- Scoala Gimnaziala Ion Creanga Albesti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Origrami in the future in my mind parents survey</dc:title>
  <dc:creator>alina roxana</dc:creator>
  <cp:lastModifiedBy>alina roxana</cp:lastModifiedBy>
  <cp:revision>2</cp:revision>
  <dcterms:created xsi:type="dcterms:W3CDTF">2023-11-13T09:22:01Z</dcterms:created>
  <dcterms:modified xsi:type="dcterms:W3CDTF">2024-01-03T08:46:02Z</dcterms:modified>
</cp:coreProperties>
</file>